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5" r:id="rId5"/>
    <p:sldId id="261" r:id="rId6"/>
    <p:sldId id="264" r:id="rId7"/>
    <p:sldId id="259" r:id="rId8"/>
    <p:sldId id="263" r:id="rId9"/>
    <p:sldId id="260" r:id="rId10"/>
    <p:sldId id="262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434BBA9-3A90-44CC-9DAB-111668EF16F9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E08335F-33A9-4021-85DC-51D3FE7703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9347200" cy="7239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Rectangle 3"/>
          <p:cNvSpPr/>
          <p:nvPr/>
        </p:nvSpPr>
        <p:spPr>
          <a:xfrm>
            <a:off x="-95771" y="2967335"/>
            <a:ext cx="9335569" cy="249299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relaxedInset"/>
          </a:sp3d>
        </p:spPr>
        <p:txBody>
          <a:bodyPr wrap="non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LĨNH VỰC PHÁT TRIỂN NHẬN THỨC</a:t>
            </a:r>
          </a:p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BÀI: TÌM HIỂU MẶT TRỜI, </a:t>
            </a:r>
          </a:p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MẶT TRĂNG VÀ CÁC VÌ SAO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34787" y="304800"/>
            <a:ext cx="100135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Chào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mừng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các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cô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và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các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bạn</a:t>
            </a:r>
            <a:endParaRPr lang="en-US" sz="5400" b="1" cap="all" spc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đên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với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tiết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học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34290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677400" cy="7432477"/>
          </a:xfrm>
        </p:spPr>
      </p:pic>
      <p:sp>
        <p:nvSpPr>
          <p:cNvPr id="7" name="Rectangle 6"/>
          <p:cNvSpPr/>
          <p:nvPr/>
        </p:nvSpPr>
        <p:spPr>
          <a:xfrm>
            <a:off x="0" y="6172200"/>
            <a:ext cx="3232168" cy="923330"/>
          </a:xfrm>
          <a:prstGeom prst="rect">
            <a:avLst/>
          </a:prstGeom>
          <a:noFill/>
          <a:scene3d>
            <a:camera prst="orthographicFront"/>
            <a:lightRig rig="balanced" dir="t">
              <a:rot lat="0" lon="0" rev="210000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Trăng</a:t>
            </a:r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- </a:t>
            </a:r>
            <a:r>
              <a:rPr lang="en-US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sao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031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scene3d>
            <a:camera prst="obliqueTopLeft"/>
            <a:lightRig rig="threePt" dir="t"/>
          </a:scene3d>
          <a:sp3d>
            <a:bevelT w="139700" prst="cross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err="1" smtClean="0"/>
              <a:t>Chào</a:t>
            </a:r>
            <a:r>
              <a:rPr lang="en-US" sz="7200" dirty="0" smtClean="0"/>
              <a:t> </a:t>
            </a:r>
            <a:r>
              <a:rPr lang="en-US" sz="7200" dirty="0" err="1" smtClean="0"/>
              <a:t>tạm</a:t>
            </a:r>
            <a:r>
              <a:rPr lang="en-US" sz="7200" dirty="0" smtClean="0"/>
              <a:t> </a:t>
            </a:r>
            <a:r>
              <a:rPr lang="en-US" sz="7200" dirty="0" err="1" smtClean="0"/>
              <a:t>biệt</a:t>
            </a:r>
            <a:r>
              <a:rPr lang="en-US" sz="7200" dirty="0" smtClean="0"/>
              <a:t> </a:t>
            </a:r>
          </a:p>
          <a:p>
            <a:pPr marL="0" indent="0" algn="ctr">
              <a:buNone/>
            </a:pPr>
            <a:r>
              <a:rPr lang="en-US" sz="7200" dirty="0" err="1" smtClean="0"/>
              <a:t>các</a:t>
            </a:r>
            <a:r>
              <a:rPr lang="en-US" sz="7200" dirty="0" smtClean="0"/>
              <a:t> </a:t>
            </a:r>
            <a:r>
              <a:rPr lang="en-US" sz="7200" dirty="0" err="1" smtClean="0"/>
              <a:t>bạn</a:t>
            </a:r>
            <a:r>
              <a:rPr lang="en-US" sz="7200" dirty="0" smtClean="0"/>
              <a:t> </a:t>
            </a:r>
            <a:r>
              <a:rPr lang="en-US" sz="7200" dirty="0" err="1" smtClean="0"/>
              <a:t>và</a:t>
            </a:r>
            <a:r>
              <a:rPr lang="en-US" sz="7200" dirty="0" smtClean="0"/>
              <a:t> </a:t>
            </a:r>
            <a:r>
              <a:rPr lang="en-US" sz="7200" dirty="0" err="1" smtClean="0"/>
              <a:t>các</a:t>
            </a:r>
            <a:r>
              <a:rPr lang="en-US" sz="7200" dirty="0" smtClean="0"/>
              <a:t> </a:t>
            </a:r>
            <a:r>
              <a:rPr lang="en-US" sz="7200" dirty="0" err="1" smtClean="0"/>
              <a:t>cô</a:t>
            </a:r>
            <a:r>
              <a:rPr lang="en-US" sz="7200" dirty="0" smtClean="0"/>
              <a:t>.</a:t>
            </a:r>
            <a:endParaRPr lang="en-US" sz="7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HÁT VẬN ĐỘNG: NẮNG SỚM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anh-mat-troi-moc-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8201" y="-228600"/>
            <a:ext cx="10693401" cy="708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46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26" y="0"/>
            <a:ext cx="9272126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28600" y="5934670"/>
            <a:ext cx="3015569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Buổi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trưa</a:t>
            </a:r>
            <a:endParaRPr lang="en-US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58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" y="0"/>
            <a:ext cx="9114632" cy="683597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9144000" cy="70865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31095"/>
            <a:ext cx="4071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mặt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trời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mọc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986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57" y="-43074"/>
            <a:ext cx="9208611" cy="690107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-76200"/>
            <a:ext cx="92659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2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40</TotalTime>
  <Words>53</Words>
  <Application>Microsoft Office PowerPoint</Application>
  <PresentationFormat>On-screen Show (4:3)</PresentationFormat>
  <Paragraphs>11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Waveform</vt:lpstr>
      <vt:lpstr>PowerPoint Presentation</vt:lpstr>
      <vt:lpstr>HÁT VẬN ĐỘNG: NẮNG SỚM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4</cp:revision>
  <dcterms:created xsi:type="dcterms:W3CDTF">2017-04-16T14:21:13Z</dcterms:created>
  <dcterms:modified xsi:type="dcterms:W3CDTF">2017-04-16T15:01:56Z</dcterms:modified>
</cp:coreProperties>
</file>